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4"/>
    <p:restoredTop sz="94593"/>
  </p:normalViewPr>
  <p:slideViewPr>
    <p:cSldViewPr>
      <p:cViewPr varScale="1">
        <p:scale>
          <a:sx n="33" d="100"/>
          <a:sy n="33" d="100"/>
        </p:scale>
        <p:origin x="834" y="11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emf"/><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5" name="Picture 14">
            <a:extLst>
              <a:ext uri="{FF2B5EF4-FFF2-40B4-BE49-F238E27FC236}">
                <a16:creationId xmlns:a16="http://schemas.microsoft.com/office/drawing/2014/main" xmlns="" id="{B84D8B8B-051E-EE44-8750-3AD081B908A1}"/>
              </a:ext>
            </a:extLst>
          </p:cNvPr>
          <p:cNvPicPr>
            <a:picLocks noChangeAspect="1"/>
          </p:cNvPicPr>
          <p:nvPr/>
        </p:nvPicPr>
        <p:blipFill rotWithShape="1">
          <a:blip r:embed="rId4">
            <a:extLst>
              <a:ext uri="{28A0092B-C50C-407E-A947-70E740481C1C}">
                <a14:useLocalDpi xmlns:a14="http://schemas.microsoft.com/office/drawing/2010/main" val="0"/>
              </a:ext>
            </a:extLst>
          </a:blip>
          <a:srcRect l="63440" t="4899" b="65599"/>
          <a:stretch/>
        </p:blipFill>
        <p:spPr>
          <a:xfrm rot="16200000">
            <a:off x="10161792" y="8684671"/>
            <a:ext cx="4670016" cy="4876799"/>
          </a:xfrm>
          <a:prstGeom prst="rect">
            <a:avLst/>
          </a:prstGeom>
        </p:spPr>
      </p:pic>
      <p:sp>
        <p:nvSpPr>
          <p:cNvPr id="18" name="Title 1">
            <a:extLst>
              <a:ext uri="{FF2B5EF4-FFF2-40B4-BE49-F238E27FC236}">
                <a16:creationId xmlns:a16="http://schemas.microsoft.com/office/drawing/2014/main" xmlns=""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xmlns=""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800" dirty="0" err="1"/>
              <a:t>MaxMass</a:t>
            </a:r>
            <a:r>
              <a:rPr lang="en-US" sz="2800" dirty="0"/>
              <a:t>, an algorithm for iterative reduction of the host proteome without replacement. </a:t>
            </a:r>
            <a:r>
              <a:rPr lang="en-US" sz="2800" dirty="0" err="1"/>
              <a:t>MaxMass</a:t>
            </a:r>
            <a:r>
              <a:rPr lang="en-US" sz="2800" dirty="0"/>
              <a:t> automatically calculates which genes are essential for the current environment and iteration, and uses these essential genes as constraints on the size of the knockout region, while optimizing for maximum protein mass reclamation.</a:t>
            </a:r>
          </a:p>
        </p:txBody>
      </p:sp>
      <p:sp>
        <p:nvSpPr>
          <p:cNvPr id="36" name="TextBox 35"/>
          <p:cNvSpPr txBox="1"/>
          <p:nvPr/>
        </p:nvSpPr>
        <p:spPr>
          <a:xfrm>
            <a:off x="7089591" y="8687542"/>
            <a:ext cx="2968809" cy="5262979"/>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4914316" y="8750573"/>
            <a:ext cx="2230684" cy="5192144"/>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p>
        </p:txBody>
      </p:sp>
      <p:sp>
        <p:nvSpPr>
          <p:cNvPr id="38" name="TextBox 37"/>
          <p:cNvSpPr txBox="1"/>
          <p:nvPr/>
        </p:nvSpPr>
        <p:spPr>
          <a:xfrm>
            <a:off x="23488200" y="9539404"/>
            <a:ext cx="2303699" cy="1569660"/>
          </a:xfrm>
          <a:prstGeom prst="rect">
            <a:avLst/>
          </a:prstGeom>
          <a:noFill/>
        </p:spPr>
        <p:txBody>
          <a:bodyPr wrap="square" rtlCol="0">
            <a:spAutoFit/>
          </a:bodyPr>
          <a:lstStyle/>
          <a:p>
            <a:r>
              <a:rPr lang="en-US" sz="1600" dirty="0"/>
              <a:t>Figure to the left of this box legend fully explaining what we are seeing  THIS WILL NEED TO DESCRIBE WHAT WE SEE ON THE LEFT </a:t>
            </a:r>
          </a:p>
        </p:txBody>
      </p:sp>
      <p:pic>
        <p:nvPicPr>
          <p:cNvPr id="16" name="Picture 15"/>
          <p:cNvPicPr>
            <a:picLocks noChangeAspect="1"/>
          </p:cNvPicPr>
          <p:nvPr/>
        </p:nvPicPr>
        <p:blipFill>
          <a:blip r:embed="rId5"/>
          <a:stretch>
            <a:fillRect/>
          </a:stretch>
        </p:blipFill>
        <p:spPr>
          <a:xfrm>
            <a:off x="18739169" y="14585907"/>
            <a:ext cx="7404278" cy="1709824"/>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xmlns="" id="{41FEEC9B-08EA-764B-980B-CD432E5DC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335" y="14601211"/>
            <a:ext cx="3981547" cy="4524989"/>
          </a:xfrm>
          <a:prstGeom prst="rect">
            <a:avLst/>
          </a:prstGeom>
        </p:spPr>
      </p:pic>
      <p:pic>
        <p:nvPicPr>
          <p:cNvPr id="39" name="Picture 38" descr="A screenshot of a social media post&#10;&#10;Description automatically generated">
            <a:extLst>
              <a:ext uri="{FF2B5EF4-FFF2-40B4-BE49-F238E27FC236}">
                <a16:creationId xmlns:a16="http://schemas.microsoft.com/office/drawing/2014/main" xmlns="" id="{D2AC4DA9-4FBD-2A45-8F37-152B90976F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18882" y="14532864"/>
            <a:ext cx="6295367" cy="423506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56408" y="3426913"/>
            <a:ext cx="5023129" cy="502312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95269" y="8788062"/>
            <a:ext cx="2184738" cy="2184738"/>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97800" y="8758565"/>
            <a:ext cx="2184738" cy="2184738"/>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35056" y="11375044"/>
            <a:ext cx="2184738" cy="2184738"/>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37587" y="11345547"/>
            <a:ext cx="2184738" cy="2184738"/>
          </a:xfrm>
          <a:prstGeom prst="rect">
            <a:avLst/>
          </a:prstGeom>
        </p:spPr>
      </p:pic>
      <p:pic>
        <p:nvPicPr>
          <p:cNvPr id="2" name="Picture 1"/>
          <p:cNvPicPr>
            <a:picLocks noChangeAspect="1"/>
          </p:cNvPicPr>
          <p:nvPr/>
        </p:nvPicPr>
        <p:blipFill>
          <a:blip r:embed="rId10"/>
          <a:stretch>
            <a:fillRect/>
          </a:stretch>
        </p:blipFill>
        <p:spPr>
          <a:xfrm>
            <a:off x="0" y="3995370"/>
            <a:ext cx="7547925" cy="431043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537" y="9342882"/>
            <a:ext cx="5711799" cy="4569439"/>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4485</TotalTime>
  <Words>564</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44</cp:revision>
  <dcterms:created xsi:type="dcterms:W3CDTF">2012-11-30T02:20:55Z</dcterms:created>
  <dcterms:modified xsi:type="dcterms:W3CDTF">2019-01-14T20:34:52Z</dcterms:modified>
</cp:coreProperties>
</file>